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x="5334000" cy="7556500"/>
  <p:notesSz cx="5334000" cy="75565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00050" y="2342515"/>
            <a:ext cx="4533900" cy="158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00100" y="4231640"/>
            <a:ext cx="373380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266700" y="1737995"/>
            <a:ext cx="232029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2747010" y="1737995"/>
            <a:ext cx="232029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6700" y="302260"/>
            <a:ext cx="4800600" cy="1209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66700" y="1737995"/>
            <a:ext cx="480060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813560" y="7027545"/>
            <a:ext cx="170688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266700" y="7027545"/>
            <a:ext cx="122682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3840480" y="7027545"/>
            <a:ext cx="1226820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jp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jp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jp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jpg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jp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jpg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jpg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jpg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7723"/>
            <a:ext cx="5334000" cy="74010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77926"/>
            <a:ext cx="5334000" cy="620052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04950"/>
            <a:ext cx="5334000" cy="554647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9770"/>
            <a:ext cx="5334000" cy="715695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73427"/>
            <a:ext cx="5334000" cy="400977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558925"/>
            <a:ext cx="5334000" cy="443877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37769"/>
            <a:ext cx="5334000" cy="668096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915924"/>
            <a:ext cx="5334000" cy="572477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02207"/>
            <a:ext cx="5334000" cy="475208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4398"/>
            <a:ext cx="5334000" cy="726757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39166"/>
            <a:ext cx="5334000" cy="66781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65735"/>
            <a:ext cx="5334000" cy="722490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940" y="0"/>
            <a:ext cx="5262245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9108"/>
            <a:ext cx="5334000" cy="709828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19176"/>
            <a:ext cx="5334000" cy="651814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112"/>
            <a:ext cx="5334000" cy="754227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2494" y="0"/>
            <a:ext cx="5048885" cy="755649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78000"/>
            <a:ext cx="5334000" cy="40005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575" y="0"/>
            <a:ext cx="5276850" cy="755649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8238" y="0"/>
            <a:ext cx="4557649" cy="755649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3114"/>
            <a:ext cx="5334000" cy="7510272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55217"/>
            <a:ext cx="5334000" cy="584606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71626"/>
            <a:ext cx="5334000" cy="641324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97789"/>
            <a:ext cx="5334000" cy="736092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4845" y="0"/>
            <a:ext cx="5004308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66115"/>
            <a:ext cx="5334000" cy="7224141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72" y="0"/>
            <a:ext cx="5105781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3195" y="0"/>
            <a:ext cx="5007610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24129"/>
            <a:ext cx="5334000" cy="65081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11555"/>
            <a:ext cx="5334000" cy="553351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79778"/>
            <a:ext cx="5334000" cy="499694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33500"/>
            <a:ext cx="5334000" cy="58896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11250"/>
            <a:ext cx="5334000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83133"/>
            <a:ext cx="5334000" cy="619023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96341"/>
            <a:ext cx="5334000" cy="61639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2025-09-13T04:49:18Z</dcterms:created>
  <dcterms:modified xsi:type="dcterms:W3CDTF">2025-09-13T04:49:18Z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2025-09-13T00:00:00Z</vt:filetime>
  </property>
  <property fmtid="{D5CDD505-2E9C-101B-9397-08002B2CF9AE}" pid="3" name="LastSaved">
    <vt:filetime>2025-09-13T00:00:00Z</vt:filetime>
  </property>
  <property fmtid="{D5CDD505-2E9C-101B-9397-08002B2CF9AE}" pid="4" name="Producer">
    <vt:lpwstr>OpenPDF UNKNOWN</vt:lpwstr>
  </property>
</Properties>
</file>